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1" r:id="rId3"/>
    <p:sldId id="259" r:id="rId4"/>
    <p:sldId id="262" r:id="rId5"/>
    <p:sldId id="263" r:id="rId6"/>
    <p:sldId id="266" r:id="rId7"/>
    <p:sldId id="265" r:id="rId8"/>
    <p:sldId id="268" r:id="rId9"/>
    <p:sldId id="270" r:id="rId10"/>
    <p:sldId id="272" r:id="rId11"/>
    <p:sldId id="271" r:id="rId12"/>
    <p:sldId id="278" r:id="rId13"/>
    <p:sldId id="274" r:id="rId14"/>
    <p:sldId id="275" r:id="rId15"/>
    <p:sldId id="279" r:id="rId16"/>
    <p:sldId id="277" r:id="rId17"/>
    <p:sldId id="276" r:id="rId18"/>
    <p:sldId id="280" r:id="rId19"/>
    <p:sldId id="281" r:id="rId20"/>
    <p:sldId id="282" r:id="rId21"/>
    <p:sldId id="283" r:id="rId22"/>
    <p:sldId id="28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93" autoAdjust="0"/>
  </p:normalViewPr>
  <p:slideViewPr>
    <p:cSldViewPr>
      <p:cViewPr varScale="1">
        <p:scale>
          <a:sx n="63" d="100"/>
          <a:sy n="63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604A-1B45-4AE0-84CA-2D5A24F68FCC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2791C-611B-4ECD-8A98-13C4886B2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।    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আলো</a:t>
            </a:r>
            <a:r>
              <a:rPr lang="bn-BD" baseline="0" dirty="0" smtClean="0"/>
              <a:t> বাতাসযুক্ত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উর্বর দোআঁশ মাটি টমেটো চাষের জন্য উত্তম। তবে উপযুক্ত পরিচর্যায়  বেলে-দোআঁশ মাটি থেকে এঁটেল-দোআঁশ সব মাটিতেই টমেটো ভাল জন্মে। বিষয়টি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বুঝিয়ে দিতে হবে।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প্রথমে স্লাইডটি প্লে করে শিক্ষার্থীদেরকে টমেটো চারা রোপন সম্পর্কে বিস্তারিত ভাবে বুঝিয়ে দেবেন। তাদের বলবেন, </a:t>
            </a:r>
            <a:r>
              <a:rPr lang="bn-BD" dirty="0" smtClean="0"/>
              <a:t>প্রতি হেক্টরে টমেটো</a:t>
            </a:r>
            <a:r>
              <a:rPr lang="bn-BD" baseline="0" dirty="0" smtClean="0"/>
              <a:t> চাষের জন্য ২০০ গ্রাম বীজ প্রয়োজন। প্রথমে৪টি বীজতলায় (৩মিটার</a:t>
            </a:r>
            <a:r>
              <a:rPr lang="en-US" baseline="0" dirty="0" smtClean="0"/>
              <a:t>×</a:t>
            </a:r>
            <a:r>
              <a:rPr lang="bn-BD" baseline="0" dirty="0" smtClean="0"/>
              <a:t> ১ মিটার) ৫০ গ্রাম করে ঘন করে বীজ বুনতে হয়। তারপর আরেকটি ক্লিক করে পরবর্তি ছবিটি এনে তাঁর বিস্তারিত ভাবে বুঝ্যে দেবেন। তাদের আরো বলবেন যে শীতকালীন জাতের জন্য সেপ্টেম্বর-অক্টোবর মাস  বীজ বপনের উপযুক্ত সময়।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আপনি এখানে</a:t>
            </a:r>
            <a:r>
              <a:rPr lang="bn-BD" baseline="0" dirty="0" smtClean="0"/>
              <a:t> অন্য কাজ দিতে পারেন তবে সকলের অংশগ্রহণ করাবেন।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প্রথমে</a:t>
            </a:r>
            <a:r>
              <a:rPr lang="bn-BD" baseline="0" dirty="0" smtClean="0"/>
              <a:t> ক্লিক করে স্লাইড টি এনে চাষ দেওয়ার ছবিটি দেখিয়ে চাষ ও মই দেয়া সম্পর্কে বুঝিয়ে দিতে হবে। তারপর তমেট চাষের জন্য কতবার চাষ ও মই দিতে হবে তা বলে দিতে হবে। তারপর আবার ক্লিক করে বেডটির ছবি এনে বলতে হবে টমেটো চাষের জন্য মাটির প্রকৃতি ও স্থানভেদে ১ মিটার চওড়া ও ১৫ থেকে ২০ সেমি উঁচু বেড তৈরি করতে হবে। দুটি বেডের মাঝে ৩০ সেমি চওড়া সেচ নালা রাখতে হবে। এটি দেখানোর সময় আপনি ছবিতে লেখা মাপগুলো দেখিয়ে দিতে পাড়েন।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অন্য কাজ দিতে পারেন তবে সকলের অংশগ্রহণ করাবেন।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মূল্যায়নের জন্য</a:t>
            </a:r>
            <a:r>
              <a:rPr lang="bn-BD" baseline="0" dirty="0" smtClean="0"/>
              <a:t> শিক্ষার্থীদেরকে প্রশ্ন করুন তাদের কাছ থেকেউত্তর নিয়ে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মূল্যায়নের জন্য</a:t>
            </a:r>
            <a:r>
              <a:rPr lang="bn-BD" baseline="0" dirty="0" smtClean="0"/>
              <a:t> শিক্ষার্থীদেরকে প্রশ্ন করুন তাদের কাছ থেকেউত্তর নিয়ে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</a:t>
            </a:r>
            <a:r>
              <a:rPr lang="bn-BD" baseline="0" dirty="0" smtClean="0"/>
              <a:t> কাজ হিসাবে সৃজনশীল প্রশ্নের গ বা ঘ নং প্রশ্ন দিতে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অবশ্যই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ইহা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মাউশি,এন্সিটিবি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কর্মকর্তাবৃন্দসহ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অভিজ্ঞ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স্বাগতমে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baseline="0" dirty="0" smtClean="0">
                <a:latin typeface="NikoshBAN" pitchFamily="2" charset="0"/>
                <a:cs typeface="NikoshBAN" pitchFamily="2" charset="0"/>
              </a:rPr>
              <a:t>তে পারেন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63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endParaRPr lang="en-I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শিক্ষকমণ্ডলী আপনারা এখানে মাশরুমের জন্য অন্য কোনো ছবি ব্যাবহার করতে পারেন। তবে যে ছবিটি ব্যবহার করবেন তাতে যেন শিক্ষার্থীদের নিকট থেকে উত্তর আসে যে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চাষ সম্পর্কে উত্তর আসে।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করে তাদের মুখ থেকে টমেটো উৎপাদন কথাটি বের করতে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শিক্ষক নিজ দক্ষতার দ্বারা নিজ কৌশলে পাঠ ঘোষনা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তাছাড়া</a:t>
            </a:r>
            <a:r>
              <a:rPr lang="bn-BD" baseline="0" dirty="0" smtClean="0"/>
              <a:t> টমেটো প্রক্রিয়াজাত করে তৈরি সস রুচিবর্ধক। টমেটো মূলত শীতকালীন সবজি। তবে বর্তমানে গ্রীষ্মেও চাষ করা যায়।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শিক্ষকবৃন্দ</a:t>
            </a:r>
            <a:r>
              <a:rPr lang="bn-BD" baseline="0" dirty="0" smtClean="0"/>
              <a:t> আপনারা স্লাইড শো তে গিয়ে </a:t>
            </a:r>
            <a:r>
              <a:rPr lang="bn-BD" dirty="0" smtClean="0"/>
              <a:t>প্রত্যেকটি</a:t>
            </a:r>
            <a:r>
              <a:rPr lang="bn-BD" baseline="0" dirty="0" smtClean="0"/>
              <a:t> টমেটো দেখিয়ে এর জাত এর নাম </a:t>
            </a:r>
            <a:r>
              <a:rPr lang="bn-BD" baseline="0" smtClean="0"/>
              <a:t>বলে দিবেন। প্রত্যেকটি টমেটোর ছবির নিচে এর জাতের নাম দেওয়া আছে।  ক্লাসে সেগুলি উল্লেখ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FEFC-116E-426C-ABE6-43E178E1507E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F427-D723-42A1-94B3-B568199CBCE4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E5-A4DA-41EF-B1AE-3FBDC0BD6356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2E4-6806-48D9-ABD4-5E10309A6933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5A67-4800-4142-A4B4-8D43E5BFB09E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895-0706-4DA7-A23E-6C9EB9C05EB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5B32-CDB9-4003-8F73-74B9C75B58E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8BB2-BA22-49F4-8775-76C8A605AE9B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58E5-00DB-411D-A599-7DA38F67D1D6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41D0-E4F9-429B-98C7-72CAA3650D8B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B926-2520-43A7-8582-07CBC391D97E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8DD9-E59F-4004-9E5D-53D246FE1CEE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CB80-3730-4552-B5D3-4F14A4346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8998" y="3789080"/>
            <a:ext cx="2286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8" y="1828800"/>
            <a:ext cx="2819402" cy="193765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8800"/>
            <a:ext cx="2819400" cy="197288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512207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টমেটো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95800"/>
            <a:ext cx="7848600" cy="17366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উর্বর দোআঁশ মাটি টমেটো চাষের জন্য উত্তম। তবে উপযুক্ত পরিচর্যায়  বেলে-দোআঁশ মাটি থেকে এঁটেল-দোআঁশ সব মাটিতেই টমেটো ভাল জন্মে।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810000"/>
            <a:ext cx="2286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এঁটেল 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full_1518886821_1403032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828800"/>
            <a:ext cx="2819400" cy="197288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57200" y="3810000"/>
            <a:ext cx="2286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image_preview.jpg"/>
          <p:cNvPicPr>
            <a:picLocks noChangeAspect="1"/>
          </p:cNvPicPr>
          <p:nvPr/>
        </p:nvPicPr>
        <p:blipFill>
          <a:blip r:embed="rId3"/>
          <a:srcRect r="16000"/>
          <a:stretch>
            <a:fillRect/>
          </a:stretch>
        </p:blipFill>
        <p:spPr>
          <a:xfrm>
            <a:off x="453189" y="1752600"/>
            <a:ext cx="3585411" cy="32766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6362700" y="2495610"/>
            <a:ext cx="1524000" cy="1447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53200" y="3981510"/>
            <a:ext cx="1295400" cy="1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2455922"/>
            <a:ext cx="1295400" cy="1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067300" y="2495610"/>
            <a:ext cx="1524001" cy="1447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10300" y="4172011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791200" y="4438710"/>
            <a:ext cx="2743200" cy="762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7734300" y="4095810"/>
            <a:ext cx="457200" cy="2286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4724402" y="2455921"/>
            <a:ext cx="380999" cy="2286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648200" y="2762310"/>
            <a:ext cx="1828801" cy="1676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4191000" y="2684521"/>
            <a:ext cx="5334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6629400" y="2684520"/>
            <a:ext cx="5334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438900" y="2419410"/>
            <a:ext cx="15240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2305110"/>
            <a:ext cx="1371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401594" y="4209316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1905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 মিটার প্রস্থ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754811">
            <a:off x="6678267" y="273895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 মিটার দৈর্ঘ্য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038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১৫ সেমি উচ্চতা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600200" y="457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টমেটো চারা উৎপাদন পদ্ধতি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90600" y="5132784"/>
            <a:ext cx="76200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প্রথমে ৪ টি বীজতলায় (৩মিটার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 মিটার) ৫০ গ্রাম করে ঘন করে বীজ বুনতে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image_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52601"/>
            <a:ext cx="3585411" cy="3276598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25" name="Rounded Rectangle 24"/>
          <p:cNvSpPr/>
          <p:nvPr/>
        </p:nvSpPr>
        <p:spPr>
          <a:xfrm>
            <a:off x="990600" y="5105400"/>
            <a:ext cx="76200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গজানোর ৮-১০ দিন পরে চারা তুলে দ্বিতীয় বীজতলায় 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 সেমি দূরে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4" grpId="0" animBg="1"/>
      <p:bldP spid="35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1447800"/>
            <a:ext cx="6334125" cy="376906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334000"/>
            <a:ext cx="76962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টমেটোর চারা উৎপাদন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a.jpg"/>
          <p:cNvPicPr>
            <a:picLocks noChangeAspect="1"/>
          </p:cNvPicPr>
          <p:nvPr/>
        </p:nvPicPr>
        <p:blipFill>
          <a:blip r:embed="rId3" cstate="print"/>
          <a:srcRect b="10256"/>
          <a:stretch>
            <a:fillRect/>
          </a:stretch>
        </p:blipFill>
        <p:spPr>
          <a:xfrm>
            <a:off x="4671628" y="1752600"/>
            <a:ext cx="4167572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4" cstate="print"/>
          <a:srcRect b="10256"/>
          <a:stretch>
            <a:fillRect/>
          </a:stretch>
        </p:blipFill>
        <p:spPr>
          <a:xfrm>
            <a:off x="304800" y="1752599"/>
            <a:ext cx="4191000" cy="2971801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533400"/>
            <a:ext cx="300110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334000"/>
            <a:ext cx="8153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৪-৫ বার চাষ ও মই দিয়ে মাটি ঝুরঝুরে করে নিতে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</a:t>
            </a:r>
            <a:r>
              <a:rPr lang="en-US" dirty="0" err="1" smtClean="0"/>
              <a:t>cl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296614"/>
            <a:ext cx="8153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প্রকৃতি ও স্থানভেদে উঁচু বেড তৈরি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5"/>
          <a:srcRect l="2273" t="1952" r="2273" b="4353"/>
          <a:stretch>
            <a:fillRect/>
          </a:stretch>
        </p:blipFill>
        <p:spPr>
          <a:xfrm>
            <a:off x="1371600" y="1371600"/>
            <a:ext cx="6400800" cy="3657600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35574"/>
              </p:ext>
            </p:extLst>
          </p:nvPr>
        </p:nvGraphicFramePr>
        <p:xfrm>
          <a:off x="304800" y="1371601"/>
          <a:ext cx="8534399" cy="50724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1661564"/>
                <a:gridCol w="3367636"/>
                <a:gridCol w="3505199"/>
              </a:tblGrid>
              <a:tr h="794948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প্রতি শতক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জমিতে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5068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গোবর সার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৩০-৫০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আগে।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342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২.০ - ২.৫ কেজি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সমান কিস্তিতে চারা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রোপ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১০, ২৫ ও ৪০ দিন পর।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48118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১.৫ – ২.০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আগে।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5342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০.৮ – ১.২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চাষের আগে ও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চারা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রোপ</a:t>
                      </a:r>
                      <a:r>
                        <a:rPr lang="bn-IN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ণে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 ও ৪০ দিন পর।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457200"/>
            <a:ext cx="6477000" cy="7150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টমেটোর জমিতে সার প্রয়োগের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পরিমা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371600"/>
            <a:ext cx="6248400" cy="3657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5334000"/>
            <a:ext cx="73914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বাড়ির পাশের ৫ শতক জমি কীভাবে প্রস্তুত করবে?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105400" y="4238625"/>
            <a:ext cx="2590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4953000" y="2028826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715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477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239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1876426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3551238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6" name="Oval 15"/>
          <p:cNvSpPr/>
          <p:nvPr/>
        </p:nvSpPr>
        <p:spPr>
          <a:xfrm>
            <a:off x="5410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172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77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81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934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9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3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8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696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01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05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610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lec41_clip_image004_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4283848" cy="3211460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4" name="Straight Arrow Connector 33"/>
          <p:cNvCxnSpPr/>
          <p:nvPr/>
        </p:nvCxnSpPr>
        <p:spPr>
          <a:xfrm rot="16200000" flipH="1">
            <a:off x="5905500" y="3209926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77000" y="3703637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5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7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29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91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57800" y="4314825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53000" y="324802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৪০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371689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৬০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00" y="42386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 লাগানোর 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0" y="381000"/>
            <a:ext cx="461889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টমেটোর চারা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33400" y="5257800"/>
            <a:ext cx="8001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চারার বয়স ৩০-৩৫ দিন হলে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উপযোগী হয়।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/>
      <p:bldP spid="46" grpId="1"/>
      <p:bldP spid="49" grpId="0" animBg="1"/>
      <p:bldP spid="4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1421852622.jpg"/>
          <p:cNvPicPr>
            <a:picLocks noChangeAspect="1"/>
          </p:cNvPicPr>
          <p:nvPr/>
        </p:nvPicPr>
        <p:blipFill>
          <a:blip r:embed="rId2"/>
          <a:srcRect l="18333" r="11667"/>
          <a:stretch>
            <a:fillRect/>
          </a:stretch>
        </p:blipFill>
        <p:spPr>
          <a:xfrm>
            <a:off x="381000" y="1752600"/>
            <a:ext cx="4685754" cy="41148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5410200" y="1752600"/>
            <a:ext cx="3352800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জমিকে নিয়মিত আগাছামুক্ত রাখতে হবে।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381000"/>
            <a:ext cx="40386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smtClean="0">
                <a:latin typeface="NikoshBAN" pitchFamily="2" charset="0"/>
                <a:cs typeface="NikoshBAN" pitchFamily="2" charset="0"/>
              </a:rPr>
              <a:t>আন্তঃপরিচর্যা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421852622.jpg"/>
          <p:cNvPicPr>
            <a:picLocks noChangeAspect="1"/>
          </p:cNvPicPr>
          <p:nvPr/>
        </p:nvPicPr>
        <p:blipFill>
          <a:blip r:embed="rId3"/>
          <a:srcRect l="22767"/>
          <a:stretch>
            <a:fillRect/>
          </a:stretch>
        </p:blipFill>
        <p:spPr>
          <a:xfrm>
            <a:off x="381000" y="1752600"/>
            <a:ext cx="4680708" cy="411924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Rounded Rectangle 17"/>
          <p:cNvSpPr/>
          <p:nvPr/>
        </p:nvSpPr>
        <p:spPr>
          <a:xfrm>
            <a:off x="5410200" y="1757041"/>
            <a:ext cx="3352800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 রোপনের প্রথম ৩-৪ দিন হালকা সেচ দিতে হবে। পরবর্তিতে মাটির রসের অভাব হলে সেচ দিতে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421852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4863631" cy="41148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5410200" y="1752600"/>
            <a:ext cx="3352800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 রোপনের প্রথম ৩-৪ দিন হালকা সেচ দিতে হবে। পরবর্তিতে মাটির রসের অভাব হলে সেচ দিতে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4218526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76401"/>
            <a:ext cx="4876800" cy="411479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2" name="Rounded Rectangle 21"/>
          <p:cNvSpPr/>
          <p:nvPr/>
        </p:nvSpPr>
        <p:spPr>
          <a:xfrm>
            <a:off x="5410200" y="1752600"/>
            <a:ext cx="3429000" cy="4038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ফুলের গোছার ঠিক নিচের কুশিটি ছাড়া সব পার্শ্ব কুশি ছাঁটাই করতে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1421852622.jpg"/>
          <p:cNvPicPr>
            <a:picLocks noChangeAspect="1"/>
          </p:cNvPicPr>
          <p:nvPr/>
        </p:nvPicPr>
        <p:blipFill>
          <a:blip r:embed="rId6"/>
          <a:srcRect l="9677"/>
          <a:stretch>
            <a:fillRect/>
          </a:stretch>
        </p:blipFill>
        <p:spPr>
          <a:xfrm>
            <a:off x="304800" y="1676400"/>
            <a:ext cx="4876800" cy="41910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4" name="Rounded Rectangle 23"/>
          <p:cNvSpPr/>
          <p:nvPr/>
        </p:nvSpPr>
        <p:spPr>
          <a:xfrm>
            <a:off x="5410200" y="1752600"/>
            <a:ext cx="3429000" cy="411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গাছে বাঁশের খুঁটি দিয়ে ঠেকনা দিতে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295400"/>
            <a:ext cx="5499272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105400"/>
            <a:ext cx="80010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টমেটোর চারা রোপণ ও আন্তপরিচর্যা পদ্ধতি আলোচনা করে খাতায় লেখ।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এদের মধ্যে টমেটোর কোন জাতটি বিদেশ থেকে আমদানি করা?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রতন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লালিমা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বারি হাইব্রিড টমেটো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অক্সহার্ট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প্রতি হেক্টরে টমেটো চাষের জন্য কত গ্রাম বীজ প্রয়োজন?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৪০০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1"/>
            <a:ext cx="8534400" cy="6400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47800" y="277374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ysClr val="windowText" lastClr="000000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1993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কেন বীজ গজানোর ৮-১০ দিন পর চারা তুলে দ্বিতীয় বীজতলায় বপন করতে হয়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এতে চারা বেশি ফলন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অনেক চারা উৎপাদন করা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এতে সবল চারা পাওয়া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এতে দুর্বল চারা পাওয়া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971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টমেটোতে কী কী  ভিটামিন রয়েছে?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3925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33926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175427"/>
            <a:ext cx="4572000" cy="1225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505200"/>
            <a:ext cx="228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ভিটামিন এ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505200"/>
            <a:ext cx="228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ভিটামিন বি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5052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ভিটামিন সি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1" y="3962400"/>
            <a:ext cx="17526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56" y="1143000"/>
            <a:ext cx="5720488" cy="357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20377"/>
            <a:ext cx="784860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টমেটো চাষ ও আন্তঃপরিচর্যার পদ্ধতি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MC_Apurba</a:t>
            </a:r>
            <a:r>
              <a:rPr lang="en-US" dirty="0" smtClean="0"/>
              <a:t> Agriculture C7</a:t>
            </a:r>
            <a:r>
              <a:rPr lang="bn-BD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418679"/>
            <a:ext cx="8230749" cy="60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366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পাঠ-6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43" y="1524000"/>
            <a:ext cx="1690050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0" cy="237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1295400"/>
            <a:ext cx="3886200" cy="237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লক্ষ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4114800" cy="2773918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096263" cy="2755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6400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টমেটো উৎপাদন।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05200"/>
            <a:ext cx="7620000" cy="15580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টমেটো উৎপাদন পদ্ধতি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1148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টমেটো ও এর জাত সম্পর্কে বলতে পারবে। 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টমেটোর চারা উৎপাদন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টমেটোর জমি তৈরি ও সার প্রয়োগ সম্পর্কে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টমেটোর চারা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রোপ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আন্তঃপরিচর্যা সম্পর্কে বর্ণনা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762001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1"/>
            <a:ext cx="4191000" cy="3098798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4191000" cy="309879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24200" y="304800"/>
            <a:ext cx="28194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টমেটো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751784"/>
            <a:ext cx="83820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টমেটো ভিটামিন এ, বি এবং সি সমৃদ্ধ একটি সবজি। কাঁচা ও পাকা টমেটো রান্না এবং পাকা টমেটো সালাদ হিসেবে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খাওয়া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egetable_tomato_3.png"/>
          <p:cNvPicPr>
            <a:picLocks noChangeAspect="1"/>
          </p:cNvPicPr>
          <p:nvPr/>
        </p:nvPicPr>
        <p:blipFill>
          <a:blip r:embed="rId3"/>
          <a:srcRect l="24528" t="44444" r="24528" b="15226"/>
          <a:stretch>
            <a:fillRect/>
          </a:stretch>
        </p:blipFill>
        <p:spPr>
          <a:xfrm>
            <a:off x="8382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bari tometo 9.png"/>
          <p:cNvPicPr>
            <a:picLocks noChangeAspect="1"/>
          </p:cNvPicPr>
          <p:nvPr/>
        </p:nvPicPr>
        <p:blipFill>
          <a:blip r:embed="rId4"/>
          <a:srcRect l="27170" t="44444" r="26980" b="17639"/>
          <a:stretch>
            <a:fillRect/>
          </a:stretch>
        </p:blipFill>
        <p:spPr>
          <a:xfrm>
            <a:off x="5105400" y="1752599"/>
            <a:ext cx="3276600" cy="3733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1752600" y="457200"/>
            <a:ext cx="56388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টমেটো এর বিভিন্ন জাত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টমেটো-১০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বিনা টমেটো-৩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bari tometo 10.png"/>
          <p:cNvPicPr>
            <a:picLocks noChangeAspect="1"/>
          </p:cNvPicPr>
          <p:nvPr/>
        </p:nvPicPr>
        <p:blipFill>
          <a:blip r:embed="rId5"/>
          <a:srcRect l="22076" t="53333" r="20187" b="13812"/>
          <a:stretch>
            <a:fillRect/>
          </a:stretch>
        </p:blipFill>
        <p:spPr>
          <a:xfrm>
            <a:off x="838200" y="1752598"/>
            <a:ext cx="3276600" cy="37338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 descr="vegetable_tomato_3.png"/>
          <p:cNvPicPr>
            <a:picLocks noChangeAspect="1"/>
          </p:cNvPicPr>
          <p:nvPr/>
        </p:nvPicPr>
        <p:blipFill>
          <a:blip r:embed="rId6"/>
          <a:srcRect l="25279" t="41071" r="25279" b="18886"/>
          <a:stretch>
            <a:fillRect/>
          </a:stretch>
        </p:blipFill>
        <p:spPr>
          <a:xfrm>
            <a:off x="5105400" y="1752599"/>
            <a:ext cx="3276600" cy="3733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bari haibrid tometo 6.png"/>
          <p:cNvPicPr>
            <a:picLocks noChangeAspect="1"/>
          </p:cNvPicPr>
          <p:nvPr/>
        </p:nvPicPr>
        <p:blipFill>
          <a:blip r:embed="rId7"/>
          <a:srcRect l="25472" t="43333" r="26980" b="15288"/>
          <a:stretch>
            <a:fillRect/>
          </a:stretch>
        </p:blipFill>
        <p:spPr>
          <a:xfrm>
            <a:off x="51054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টমেটো-৭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হাইব্রিড টমেটো ৬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bari haibrid tometo 7.png"/>
          <p:cNvPicPr>
            <a:picLocks noChangeAspect="1"/>
          </p:cNvPicPr>
          <p:nvPr/>
        </p:nvPicPr>
        <p:blipFill>
          <a:blip r:embed="rId8"/>
          <a:srcRect l="29622" t="56160" r="30665" b="14230"/>
          <a:stretch>
            <a:fillRect/>
          </a:stretch>
        </p:blipFill>
        <p:spPr>
          <a:xfrm>
            <a:off x="8382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bari tometo 1.png"/>
          <p:cNvPicPr>
            <a:picLocks noChangeAspect="1"/>
          </p:cNvPicPr>
          <p:nvPr/>
        </p:nvPicPr>
        <p:blipFill>
          <a:blip r:embed="rId9"/>
          <a:srcRect l="30567" t="48889" r="23583" b="24803"/>
          <a:stretch>
            <a:fillRect/>
          </a:stretch>
        </p:blipFill>
        <p:spPr>
          <a:xfrm>
            <a:off x="8382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bari haibrid tometo 5.png"/>
          <p:cNvPicPr>
            <a:picLocks noChangeAspect="1"/>
          </p:cNvPicPr>
          <p:nvPr/>
        </p:nvPicPr>
        <p:blipFill>
          <a:blip r:embed="rId10"/>
          <a:srcRect l="27924" t="44444" r="26226" b="14722"/>
          <a:stretch>
            <a:fillRect/>
          </a:stretch>
        </p:blipFill>
        <p:spPr>
          <a:xfrm>
            <a:off x="5105400" y="1752600"/>
            <a:ext cx="32766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8382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টমেটো-৫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5400" y="5486400"/>
            <a:ext cx="3276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 হাইব্রিড টমেটো-৫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1286</Words>
  <Application>Microsoft Office PowerPoint</Application>
  <PresentationFormat>On-screen Show (4:3)</PresentationFormat>
  <Paragraphs>198</Paragraphs>
  <Slides>23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Samsung</cp:lastModifiedBy>
  <cp:revision>92</cp:revision>
  <dcterms:created xsi:type="dcterms:W3CDTF">2015-05-26T10:31:38Z</dcterms:created>
  <dcterms:modified xsi:type="dcterms:W3CDTF">2016-08-06T07:00:50Z</dcterms:modified>
</cp:coreProperties>
</file>